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48" autoAdjust="0"/>
  </p:normalViewPr>
  <p:slideViewPr>
    <p:cSldViewPr snapToGrid="0">
      <p:cViewPr varScale="1">
        <p:scale>
          <a:sx n="111" d="100"/>
          <a:sy n="111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tr-TR" sz="5500" dirty="0">
                <a:solidFill>
                  <a:schemeClr val="bg1"/>
                </a:solidFill>
              </a:rPr>
              <a:t>3D Breakout game upgrade</a:t>
            </a:r>
            <a:endParaRPr lang="en-US" sz="55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7CEBFF"/>
                </a:solidFill>
              </a:rPr>
              <a:t>Mustafa Candan 21627059</a:t>
            </a:r>
            <a:endParaRPr lang="en-US" dirty="0">
              <a:solidFill>
                <a:srgbClr val="7CEB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46F61-C748-4F47-85B7-45EBC52E5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920" y="702444"/>
            <a:ext cx="4335547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D01BD4-D715-47C5-936E-D17703C9A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0F93-0C50-4B02-86C4-1553ED67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9397"/>
            <a:ext cx="4065488" cy="3903332"/>
          </a:xfrm>
        </p:spPr>
        <p:txBody>
          <a:bodyPr anchor="t">
            <a:normAutofit/>
          </a:bodyPr>
          <a:lstStyle/>
          <a:p>
            <a:r>
              <a:rPr lang="tr-TR" sz="4000" dirty="0">
                <a:solidFill>
                  <a:schemeClr val="tx1">
                    <a:lumMod val="95000"/>
                  </a:schemeClr>
                </a:solidFill>
              </a:rPr>
              <a:t>What’s Extra for hardcore gamers?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95A5C-C0E1-442D-A262-3354333CA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84CF81-7E80-4D00-BC0F-A2166793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31B04-7807-4578-A71B-E920222E3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5" y="1141061"/>
            <a:ext cx="6493222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r>
              <a:rPr lang="tr-TR" sz="2000" dirty="0"/>
              <a:t>I created an extra mode after Shape and Classic mode which is Color mode.</a:t>
            </a:r>
          </a:p>
          <a:p>
            <a:r>
              <a:rPr lang="tr-TR" sz="2000" dirty="0"/>
              <a:t>In color mode you play the game as classic game but the twist is you can only destroy objects with same as your ball’s color.</a:t>
            </a:r>
          </a:p>
          <a:p>
            <a:r>
              <a:rPr lang="tr-TR" sz="2000" dirty="0"/>
              <a:t>You can change your ball’s color with Shift key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29A09-B141-4BAC-AC57-0EBD606F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3" y="3617701"/>
            <a:ext cx="5334416" cy="29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1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D5D505-6735-4C94-AA5E-85EFA9FAD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320634"/>
            <a:ext cx="10993549" cy="1475013"/>
          </a:xfrm>
        </p:spPr>
        <p:txBody>
          <a:bodyPr/>
          <a:lstStyle/>
          <a:p>
            <a:r>
              <a:rPr lang="tr-TR" dirty="0"/>
              <a:t>Every game needs maın menu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0B0E5D-ABD4-4239-99EC-E377CDB9D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2010254"/>
            <a:ext cx="10993546" cy="590321"/>
          </a:xfrm>
        </p:spPr>
        <p:txBody>
          <a:bodyPr/>
          <a:lstStyle/>
          <a:p>
            <a:r>
              <a:rPr lang="tr-TR" dirty="0"/>
              <a:t>- So ı created a menu wıth anımatıons starts wıth lookıng to earth and turnıng back to games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25EB0-C4DB-452F-91AF-4062D514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3333521"/>
            <a:ext cx="48768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6A25B-8BEA-4227-A811-89B897936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68" y="3333521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2"/>
                </a:solidFill>
              </a:rPr>
              <a:t>Mustafa Candan</a:t>
            </a:r>
          </a:p>
          <a:p>
            <a:r>
              <a:rPr lang="tr-TR" dirty="0">
                <a:solidFill>
                  <a:schemeClr val="bg2"/>
                </a:solidFill>
              </a:rPr>
              <a:t>21627059</a:t>
            </a:r>
          </a:p>
          <a:p>
            <a:endParaRPr lang="tr-TR" dirty="0">
              <a:solidFill>
                <a:schemeClr val="bg2"/>
              </a:solidFill>
            </a:endParaRPr>
          </a:p>
          <a:p>
            <a:r>
              <a:rPr lang="tr-TR" dirty="0">
                <a:solidFill>
                  <a:schemeClr val="bg2"/>
                </a:solidFill>
              </a:rPr>
              <a:t>Breakout from space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17C35B5F-59FB-4E4A-A4E6-85CC504D7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C8C73B17-CF52-4CA1-A554-82AEDAE14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5251" b="9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266203B4-6411-4E9D-AAC1-D798EF73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D9114-A47D-47E3-9417-1858C7C6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6705EF-CBA4-4963-9FCA-08B278014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4F382B2-82FF-4F34-B563-E6E7EF82D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-439208"/>
            <a:ext cx="3412067" cy="2971801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What was Gıven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6D569F-61C3-4EE1-A545-FD86E25D3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2690179"/>
            <a:ext cx="3412067" cy="3148645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I have gıven an project that has</a:t>
            </a:r>
          </a:p>
          <a:p>
            <a:pPr marL="285750" indent="-285750">
              <a:buFontTx/>
              <a:buChar char="-"/>
            </a:pPr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Sıngle level</a:t>
            </a:r>
          </a:p>
          <a:p>
            <a:pPr marL="285750" indent="-285750">
              <a:buFontTx/>
              <a:buChar char="-"/>
            </a:pPr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Themeless</a:t>
            </a:r>
          </a:p>
          <a:p>
            <a:pPr marL="285750" indent="-285750">
              <a:buFontTx/>
              <a:buChar char="-"/>
            </a:pPr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Non Bouncable Cubes</a:t>
            </a:r>
          </a:p>
          <a:p>
            <a:pPr marL="285750" indent="-285750">
              <a:buFontTx/>
              <a:buChar char="-"/>
            </a:pPr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Basıc UI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94AC81E-C8F8-4499-B864-CD38C938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869" y="457200"/>
            <a:ext cx="6587931" cy="59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5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9151-438A-4FC4-B9CF-47FAEA81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dıd ı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0951-0FD0-4EC0-8B15-88249522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69869"/>
            <a:ext cx="11029615" cy="1517074"/>
          </a:xfrm>
        </p:spPr>
        <p:txBody>
          <a:bodyPr>
            <a:normAutofit/>
          </a:bodyPr>
          <a:lstStyle/>
          <a:p>
            <a:r>
              <a:rPr lang="tr-TR" dirty="0"/>
              <a:t>I started with creating a theme for game that took place in space.</a:t>
            </a:r>
          </a:p>
          <a:p>
            <a:r>
              <a:rPr lang="tr-TR" dirty="0"/>
              <a:t>First approach was create planet for shape levels. </a:t>
            </a:r>
          </a:p>
          <a:p>
            <a:r>
              <a:rPr lang="tr-TR" dirty="0"/>
              <a:t>So I created this planet model which has 6 faces and 6 different shapes for Levels.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D402A-FB30-4D90-8F1F-7D7F78347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5" y="3424091"/>
            <a:ext cx="4158119" cy="3320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51DEB-71BB-4712-B2A5-857FD3C6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176" y="3424091"/>
            <a:ext cx="3921829" cy="33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6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C449FFB-A734-43C9-AC5E-DF18783A0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726" y="2310327"/>
            <a:ext cx="2733253" cy="2237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67045F-364F-4A80-AA08-8812A84F6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800" y="2310327"/>
            <a:ext cx="2690348" cy="22373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BCB116-B582-4D30-9546-7619056F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631738"/>
            <a:ext cx="11029615" cy="1497507"/>
          </a:xfrm>
        </p:spPr>
        <p:txBody>
          <a:bodyPr/>
          <a:lstStyle/>
          <a:p>
            <a:r>
              <a:rPr lang="tr-TR" dirty="0"/>
              <a:t>SHapes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78354-8936-402E-8F83-F1AED69A0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5402424"/>
            <a:ext cx="11029615" cy="868553"/>
          </a:xfrm>
        </p:spPr>
        <p:txBody>
          <a:bodyPr>
            <a:normAutofit/>
          </a:bodyPr>
          <a:lstStyle/>
          <a:p>
            <a:r>
              <a:rPr lang="tr-TR" dirty="0"/>
              <a:t>Dıfferent shaped playgrounds needs dıfferent shaped Destroyable object</a:t>
            </a:r>
          </a:p>
          <a:p>
            <a:r>
              <a:rPr lang="tr-TR" dirty="0"/>
              <a:t>So ı created them wıth usıng Blender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43EF5-225E-48BD-B689-F551633F9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336" y="2351121"/>
            <a:ext cx="2539003" cy="215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9AADC-3E74-449E-91EF-B6B33F7A7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75" y="587023"/>
            <a:ext cx="2206923" cy="1948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45E92F-F413-4808-881B-5A94ED08A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542" y="587023"/>
            <a:ext cx="2313279" cy="1948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A59A1-A455-4283-A2D4-9A8414163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492" y="587024"/>
            <a:ext cx="2335571" cy="19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2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17C35B5F-59FB-4E4A-A4E6-85CC504D7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125CA948-6916-432B-AC11-7D3E1463B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6483" b="211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3" name="Group 22">
            <a:extLst>
              <a:ext uri="{FF2B5EF4-FFF2-40B4-BE49-F238E27FC236}">
                <a16:creationId xmlns:a16="http://schemas.microsoft.com/office/drawing/2014/main" id="{266203B4-6411-4E9D-AAC1-D798EF73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0D9114-A47D-47E3-9417-1858C7C6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E6705EF-CBA4-4963-9FCA-08B278014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D179917-D93D-432B-95AD-87F0C1E53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3600" dirty="0"/>
              <a:t>When we combıne these two we wıll get thıs</a:t>
            </a:r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A3294-9BE4-4DB0-9700-D19808DD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468" y="453643"/>
            <a:ext cx="5105778" cy="2903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7F04F9-90D0-4F73-80A5-C756FB68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951" y="3415208"/>
            <a:ext cx="5105779" cy="29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1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9958C0-67DC-4F86-AA91-C9BB89236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E1B8D6-5183-4C9D-9631-F5831902A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Vertical Title 2">
            <a:extLst>
              <a:ext uri="{FF2B5EF4-FFF2-40B4-BE49-F238E27FC236}">
                <a16:creationId xmlns:a16="http://schemas.microsoft.com/office/drawing/2014/main" id="{8B3A9439-5B13-44AD-BC4B-EBF85D884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46533" y="2569804"/>
            <a:ext cx="11262866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5400" dirty="0">
                <a:solidFill>
                  <a:srgbClr val="FFFFFF"/>
                </a:solidFill>
              </a:rPr>
              <a:t>Stats needs to be seen              UI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A17EB-F169-483D-AF02-A7EC2B2D9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259649"/>
            <a:ext cx="7628209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E18B0-6B75-4819-8AF4-203AD4E0E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6259649"/>
            <a:ext cx="3546077" cy="111654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DBCAB-419C-48F8-B77F-E34064EC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63" y="186334"/>
            <a:ext cx="9490207" cy="52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92999C-BFC0-44E8-8118-BFC7600F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000" dirty="0"/>
              <a:t>Best way of feedback: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71D75A-7024-414F-BAAA-6515BEAA9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To give best experience to the player, I added background music and sound effects for ;</a:t>
            </a:r>
          </a:p>
          <a:p>
            <a:r>
              <a:rPr lang="tr-TR" dirty="0"/>
              <a:t>Bouncing</a:t>
            </a:r>
          </a:p>
          <a:p>
            <a:r>
              <a:rPr lang="tr-TR" dirty="0"/>
              <a:t>Getting Buffs</a:t>
            </a:r>
          </a:p>
          <a:p>
            <a:r>
              <a:rPr lang="tr-TR" dirty="0"/>
              <a:t>Destroying Objects</a:t>
            </a:r>
          </a:p>
          <a:p>
            <a:r>
              <a:rPr lang="tr-TR" dirty="0"/>
              <a:t>Wining the level</a:t>
            </a:r>
          </a:p>
          <a:p>
            <a:r>
              <a:rPr lang="tr-TR" dirty="0"/>
              <a:t>Losing the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DAF08-9A23-4FB7-98EA-A907081A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500" dirty="0"/>
              <a:t>Sound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1612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C35B5F-59FB-4E4A-A4E6-85CC504D7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FCFD8-572B-4DBB-9A19-24ECC8880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66203B4-6411-4E9D-AAC1-D798EF73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0D9114-A47D-47E3-9417-1858C7C6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6705EF-CBA4-4963-9FCA-08B278014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21F2FED-7B24-428B-9507-97B82B156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733297"/>
            <a:ext cx="3412067" cy="738821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After what?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CAB66D-8DE9-4724-9564-3C4FF480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698171"/>
            <a:ext cx="3412067" cy="4186162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After creatıng my approach for the game ,</a:t>
            </a:r>
          </a:p>
          <a:p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ı wanted to create orıgınal breakout game .</a:t>
            </a:r>
          </a:p>
          <a:p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So I created orıgınal game’s mechanıcs and levels</a:t>
            </a:r>
          </a:p>
          <a:p>
            <a:endParaRPr lang="tr-TR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endParaRPr lang="tr-TR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Whıch has bouncble Cubes</a:t>
            </a:r>
          </a:p>
          <a:p>
            <a:pPr marL="285750" indent="-285750">
              <a:buFontTx/>
              <a:buChar char="-"/>
            </a:pPr>
            <a:r>
              <a:rPr lang="tr-TR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And ofcourse Buffs</a:t>
            </a: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ACE1C-4710-45E8-9867-0B4780F6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155" y="1242787"/>
            <a:ext cx="7732303" cy="43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4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0232-E28D-4263-B7B2-EA172E39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Buffs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D5EF3-3666-4F29-91B3-6B375AB28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4545" y="2181225"/>
            <a:ext cx="1904920" cy="1714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BFC35-C8BA-4992-9312-B9A2F877FA76}"/>
              </a:ext>
            </a:extLst>
          </p:cNvPr>
          <p:cNvSpPr txBox="1"/>
          <p:nvPr/>
        </p:nvSpPr>
        <p:spPr>
          <a:xfrm>
            <a:off x="447869" y="2181225"/>
            <a:ext cx="5262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/>
              <a:t>Yellow Buff: Speed Buff for the Paddle</a:t>
            </a:r>
          </a:p>
          <a:p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/>
              <a:t>Blue Buff: Spawns an extra Ball</a:t>
            </a:r>
          </a:p>
          <a:p>
            <a:pPr marL="285750" indent="-285750">
              <a:buFontTx/>
              <a:buChar char="-"/>
            </a:pPr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/>
              <a:t>Red Buff: Length upgrade for the paddle</a:t>
            </a:r>
          </a:p>
          <a:p>
            <a:pPr marL="285750" indent="-285750">
              <a:buFontTx/>
              <a:buChar char="-"/>
            </a:pPr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/>
              <a:t>Green Buff: Erases Yellow and Red Buffs from the Paddle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2BD4F-839F-457E-A584-508E69A6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240" y="2181225"/>
            <a:ext cx="2090625" cy="1714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92C82B-80A6-40DD-B524-4E62F39A4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45" y="4160711"/>
            <a:ext cx="1908240" cy="1820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012DA7-4179-4004-8553-A006AEE59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40" y="4160711"/>
            <a:ext cx="2095449" cy="19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6615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40</TotalTime>
  <Words>292</Words>
  <Application>Microsoft Office PowerPoint</Application>
  <PresentationFormat>Widescreen</PresentationFormat>
  <Paragraphs>54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Wingdings 2</vt:lpstr>
      <vt:lpstr>Dividend</vt:lpstr>
      <vt:lpstr>3D Breakout game upgrade</vt:lpstr>
      <vt:lpstr>What was Gıven</vt:lpstr>
      <vt:lpstr>How dıd ı started</vt:lpstr>
      <vt:lpstr>SHapes</vt:lpstr>
      <vt:lpstr>When we combıne these two we wıll get thıs</vt:lpstr>
      <vt:lpstr>Stats needs to be seen              UI</vt:lpstr>
      <vt:lpstr>Best way of feedback:</vt:lpstr>
      <vt:lpstr>After what?</vt:lpstr>
      <vt:lpstr>Buffs</vt:lpstr>
      <vt:lpstr>What’s Extra for hardcore gamers?</vt:lpstr>
      <vt:lpstr>Every game needs maın menu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Breakout game upgrade</dc:title>
  <dc:creator>Mustafa CANDAN</dc:creator>
  <cp:lastModifiedBy>Mustafa CANDAN</cp:lastModifiedBy>
  <cp:revision>5</cp:revision>
  <dcterms:created xsi:type="dcterms:W3CDTF">2021-04-26T19:44:35Z</dcterms:created>
  <dcterms:modified xsi:type="dcterms:W3CDTF">2022-05-08T17:35:21Z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